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5" r:id="rId2"/>
    <p:sldId id="296" r:id="rId3"/>
    <p:sldId id="291" r:id="rId4"/>
    <p:sldId id="292" r:id="rId5"/>
    <p:sldId id="293" r:id="rId6"/>
    <p:sldId id="294" r:id="rId7"/>
    <p:sldId id="274" r:id="rId8"/>
    <p:sldId id="288" r:id="rId9"/>
    <p:sldId id="289" r:id="rId10"/>
    <p:sldId id="290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Lean and Mean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3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22147-8120-4087-AF29-A7CA7F826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00" y="3372375"/>
            <a:ext cx="5537672" cy="54916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Why Yes, the Entire Bay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Why Yes, the Entire Bay is a 33 round, 165 point, Comstock course of fire. There are 16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22213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Lean and Mean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Lean and Mean is an 11 round, 55 point, Comstock course of fire. There are 5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swingers are activated by the mini popper and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04162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 the Door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 to 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8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DE16D-8695-42D1-B64F-5C26E4AFB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1548"/>
            <a:ext cx="7025776" cy="3913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 the Door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Out the Door is a 22 round, 110 point, Comstock course of fire. There are 10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6074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Strong and Weak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IPSC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76E7AB-B0C0-4E41-B625-C59333C18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08" y="3397541"/>
            <a:ext cx="5431312" cy="5448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Strong and Weak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Strong and Weak is a 24 round, 120 point, Virginia Count standard exercise. There are 6 IPSC targets. The best 4 hits per target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String 1: on start signal, engage any 3 targets with 2 rounds each from within the shooting area. Perform a mandatory reload and engage the remaining 3 targets with 2 rounds each, strong hand only.</a:t>
            </a:r>
          </a:p>
          <a:p>
            <a:endParaRPr lang="en-US" dirty="0"/>
          </a:p>
          <a:p>
            <a:r>
              <a:rPr lang="en-US" dirty="0"/>
              <a:t>String 1: on start signal, engage any 3 targets with 2 rounds each from within the shooting area. Perform a mandatory reload and engage the remaining 3 targets with 2 rounds each, weak hand only.</a:t>
            </a:r>
          </a:p>
        </p:txBody>
      </p:sp>
    </p:spTree>
    <p:extLst>
      <p:ext uri="{BB962C8B-B14F-4D97-AF65-F5344CB8AC3E}">
        <p14:creationId xmlns:p14="http://schemas.microsoft.com/office/powerpoint/2010/main" val="106963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Hose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DE279-CFF7-4FD4-A543-BB97A4FB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5117"/>
            <a:ext cx="7025776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Hose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Low Hose is a 32 round, 160 point, Comstock course of fire. There are 16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space under the walls marked by fault lines are ports. No </a:t>
            </a:r>
            <a:r>
              <a:rPr lang="en-US"/>
              <a:t>other walls are ports.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Why Yes, the Entire Bay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17 USPSA (3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1513D7-3B71-4154-A027-19E78296F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479" y="3215776"/>
            <a:ext cx="4558241" cy="6161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845</Words>
  <Application>Microsoft Office PowerPoint</Application>
  <PresentationFormat>Custom</PresentationFormat>
  <Paragraphs>110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2021-09-07T22:32:49Z</dcterms:modified>
  <cp:category>Shooting</cp:category>
</cp:coreProperties>
</file>